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6"/>
  </p:notesMasterIdLst>
  <p:sldIdLst>
    <p:sldId id="278" r:id="rId2"/>
    <p:sldId id="279" r:id="rId3"/>
    <p:sldId id="280" r:id="rId4"/>
    <p:sldId id="281" r:id="rId5"/>
    <p:sldId id="284" r:id="rId6"/>
    <p:sldId id="282" r:id="rId7"/>
    <p:sldId id="285" r:id="rId8"/>
    <p:sldId id="287" r:id="rId9"/>
    <p:sldId id="288" r:id="rId10"/>
    <p:sldId id="289" r:id="rId11"/>
    <p:sldId id="290" r:id="rId12"/>
    <p:sldId id="291" r:id="rId13"/>
    <p:sldId id="292" r:id="rId14"/>
    <p:sldId id="293"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5336A2-32A7-47FC-A66B-A21385E5EFED}" v="1005" dt="2023-01-17T13:14:58.955"/>
    <p1510:client id="{6EAC3A23-DC21-47D7-8859-58D09AA426E1}" v="41" dt="2023-01-17T10:57:22.524"/>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ayemi Ogunjumo" userId="S::olayemi.ogunjumo@womentechsters.org::802ed292-b94e-4b0a-96ef-af6c8c72c5d8" providerId="AD" clId="Web-{6EAC3A23-DC21-47D7-8859-58D09AA426E1}"/>
    <pc:docChg chg="modSld">
      <pc:chgData name="Olayemi Ogunjumo" userId="S::olayemi.ogunjumo@womentechsters.org::802ed292-b94e-4b0a-96ef-af6c8c72c5d8" providerId="AD" clId="Web-{6EAC3A23-DC21-47D7-8859-58D09AA426E1}" dt="2023-01-17T10:57:20.118" v="38" actId="20577"/>
      <pc:docMkLst>
        <pc:docMk/>
      </pc:docMkLst>
      <pc:sldChg chg="modSp">
        <pc:chgData name="Olayemi Ogunjumo" userId="S::olayemi.ogunjumo@womentechsters.org::802ed292-b94e-4b0a-96ef-af6c8c72c5d8" providerId="AD" clId="Web-{6EAC3A23-DC21-47D7-8859-58D09AA426E1}" dt="2023-01-17T10:57:20.118" v="38" actId="20577"/>
        <pc:sldMkLst>
          <pc:docMk/>
          <pc:sldMk cId="2131568492" sldId="278"/>
        </pc:sldMkLst>
        <pc:spChg chg="mod">
          <ac:chgData name="Olayemi Ogunjumo" userId="S::olayemi.ogunjumo@womentechsters.org::802ed292-b94e-4b0a-96ef-af6c8c72c5d8" providerId="AD" clId="Web-{6EAC3A23-DC21-47D7-8859-58D09AA426E1}" dt="2023-01-17T10:56:59.867" v="32" actId="14100"/>
          <ac:spMkLst>
            <pc:docMk/>
            <pc:sldMk cId="2131568492" sldId="278"/>
            <ac:spMk id="2" creationId="{516860D9-9D47-C0BB-B2B4-4B6F2B36CFCC}"/>
          </ac:spMkLst>
        </pc:spChg>
        <pc:spChg chg="mod">
          <ac:chgData name="Olayemi Ogunjumo" userId="S::olayemi.ogunjumo@womentechsters.org::802ed292-b94e-4b0a-96ef-af6c8c72c5d8" providerId="AD" clId="Web-{6EAC3A23-DC21-47D7-8859-58D09AA426E1}" dt="2023-01-17T10:57:20.118" v="38" actId="20577"/>
          <ac:spMkLst>
            <pc:docMk/>
            <pc:sldMk cId="2131568492" sldId="278"/>
            <ac:spMk id="3" creationId="{86C1060B-300F-3CE3-E5AA-D8E29791C960}"/>
          </ac:spMkLst>
        </pc:spChg>
      </pc:sldChg>
    </pc:docChg>
  </pc:docChgLst>
  <pc:docChgLst>
    <pc:chgData name="Olayemi Ogunjumo" userId="S::olayemi.ogunjumo@womentechsters.org::802ed292-b94e-4b0a-96ef-af6c8c72c5d8" providerId="AD" clId="Web-{665336A2-32A7-47FC-A66B-A21385E5EFED}"/>
    <pc:docChg chg="modSld">
      <pc:chgData name="Olayemi Ogunjumo" userId="S::olayemi.ogunjumo@womentechsters.org::802ed292-b94e-4b0a-96ef-af6c8c72c5d8" providerId="AD" clId="Web-{665336A2-32A7-47FC-A66B-A21385E5EFED}" dt="2023-01-17T13:14:58.955" v="998" actId="20577"/>
      <pc:docMkLst>
        <pc:docMk/>
      </pc:docMkLst>
      <pc:sldChg chg="modSp">
        <pc:chgData name="Olayemi Ogunjumo" userId="S::olayemi.ogunjumo@womentechsters.org::802ed292-b94e-4b0a-96ef-af6c8c72c5d8" providerId="AD" clId="Web-{665336A2-32A7-47FC-A66B-A21385E5EFED}" dt="2023-01-17T12:44:28.830" v="148" actId="20577"/>
        <pc:sldMkLst>
          <pc:docMk/>
          <pc:sldMk cId="3855531800" sldId="279"/>
        </pc:sldMkLst>
        <pc:spChg chg="mod">
          <ac:chgData name="Olayemi Ogunjumo" userId="S::olayemi.ogunjumo@womentechsters.org::802ed292-b94e-4b0a-96ef-af6c8c72c5d8" providerId="AD" clId="Web-{665336A2-32A7-47FC-A66B-A21385E5EFED}" dt="2023-01-17T12:42:52.155" v="123" actId="1076"/>
          <ac:spMkLst>
            <pc:docMk/>
            <pc:sldMk cId="3855531800" sldId="279"/>
            <ac:spMk id="2" creationId="{85C565E9-D88A-55D3-9D42-BD1C24B6DE9F}"/>
          </ac:spMkLst>
        </pc:spChg>
        <pc:spChg chg="mod">
          <ac:chgData name="Olayemi Ogunjumo" userId="S::olayemi.ogunjumo@womentechsters.org::802ed292-b94e-4b0a-96ef-af6c8c72c5d8" providerId="AD" clId="Web-{665336A2-32A7-47FC-A66B-A21385E5EFED}" dt="2023-01-17T12:44:28.830" v="148" actId="20577"/>
          <ac:spMkLst>
            <pc:docMk/>
            <pc:sldMk cId="3855531800" sldId="279"/>
            <ac:spMk id="3" creationId="{4D1F66E5-D2D7-172B-46BA-FEBFE092CC7F}"/>
          </ac:spMkLst>
        </pc:spChg>
      </pc:sldChg>
      <pc:sldChg chg="modSp">
        <pc:chgData name="Olayemi Ogunjumo" userId="S::olayemi.ogunjumo@womentechsters.org::802ed292-b94e-4b0a-96ef-af6c8c72c5d8" providerId="AD" clId="Web-{665336A2-32A7-47FC-A66B-A21385E5EFED}" dt="2023-01-17T12:53:15.536" v="358" actId="20577"/>
        <pc:sldMkLst>
          <pc:docMk/>
          <pc:sldMk cId="979622006" sldId="280"/>
        </pc:sldMkLst>
        <pc:spChg chg="mod">
          <ac:chgData name="Olayemi Ogunjumo" userId="S::olayemi.ogunjumo@womentechsters.org::802ed292-b94e-4b0a-96ef-af6c8c72c5d8" providerId="AD" clId="Web-{665336A2-32A7-47FC-A66B-A21385E5EFED}" dt="2023-01-17T12:53:15.536" v="358" actId="20577"/>
          <ac:spMkLst>
            <pc:docMk/>
            <pc:sldMk cId="979622006" sldId="280"/>
            <ac:spMk id="3" creationId="{1E0B8C4B-3A3C-9FD1-59FB-1666C1F09376}"/>
          </ac:spMkLst>
        </pc:spChg>
      </pc:sldChg>
      <pc:sldChg chg="addSp delSp modSp">
        <pc:chgData name="Olayemi Ogunjumo" userId="S::olayemi.ogunjumo@womentechsters.org::802ed292-b94e-4b0a-96ef-af6c8c72c5d8" providerId="AD" clId="Web-{665336A2-32A7-47FC-A66B-A21385E5EFED}" dt="2023-01-17T13:03:56.887" v="587" actId="1076"/>
        <pc:sldMkLst>
          <pc:docMk/>
          <pc:sldMk cId="2952923800" sldId="281"/>
        </pc:sldMkLst>
        <pc:spChg chg="mod">
          <ac:chgData name="Olayemi Ogunjumo" userId="S::olayemi.ogunjumo@womentechsters.org::802ed292-b94e-4b0a-96ef-af6c8c72c5d8" providerId="AD" clId="Web-{665336A2-32A7-47FC-A66B-A21385E5EFED}" dt="2023-01-17T12:59:12.970" v="445" actId="14100"/>
          <ac:spMkLst>
            <pc:docMk/>
            <pc:sldMk cId="2952923800" sldId="281"/>
            <ac:spMk id="2" creationId="{D53B219B-7E3A-7E84-6386-37313F0CFB09}"/>
          </ac:spMkLst>
        </pc:spChg>
        <pc:spChg chg="del mod">
          <ac:chgData name="Olayemi Ogunjumo" userId="S::olayemi.ogunjumo@womentechsters.org::802ed292-b94e-4b0a-96ef-af6c8c72c5d8" providerId="AD" clId="Web-{665336A2-32A7-47FC-A66B-A21385E5EFED}" dt="2023-01-17T13:01:54.553" v="534"/>
          <ac:spMkLst>
            <pc:docMk/>
            <pc:sldMk cId="2952923800" sldId="281"/>
            <ac:spMk id="3" creationId="{A2E339BF-E6D7-DD0E-AF02-6813852EE723}"/>
          </ac:spMkLst>
        </pc:spChg>
        <pc:spChg chg="add mod">
          <ac:chgData name="Olayemi Ogunjumo" userId="S::olayemi.ogunjumo@womentechsters.org::802ed292-b94e-4b0a-96ef-af6c8c72c5d8" providerId="AD" clId="Web-{665336A2-32A7-47FC-A66B-A21385E5EFED}" dt="2023-01-17T13:03:45.354" v="586" actId="1076"/>
          <ac:spMkLst>
            <pc:docMk/>
            <pc:sldMk cId="2952923800" sldId="281"/>
            <ac:spMk id="5" creationId="{35FCE33A-1CB3-7754-FB4F-6F5FBCB02DBB}"/>
          </ac:spMkLst>
        </pc:spChg>
        <pc:spChg chg="add mod">
          <ac:chgData name="Olayemi Ogunjumo" userId="S::olayemi.ogunjumo@womentechsters.org::802ed292-b94e-4b0a-96ef-af6c8c72c5d8" providerId="AD" clId="Web-{665336A2-32A7-47FC-A66B-A21385E5EFED}" dt="2023-01-17T13:03:56.887" v="587" actId="1076"/>
          <ac:spMkLst>
            <pc:docMk/>
            <pc:sldMk cId="2952923800" sldId="281"/>
            <ac:spMk id="7" creationId="{AE397ED4-C9C0-0C76-0062-3E8A22C9490A}"/>
          </ac:spMkLst>
        </pc:spChg>
      </pc:sldChg>
      <pc:sldChg chg="addSp delSp modSp">
        <pc:chgData name="Olayemi Ogunjumo" userId="S::olayemi.ogunjumo@womentechsters.org::802ed292-b94e-4b0a-96ef-af6c8c72c5d8" providerId="AD" clId="Web-{665336A2-32A7-47FC-A66B-A21385E5EFED}" dt="2023-01-17T13:14:58.955" v="998" actId="20577"/>
        <pc:sldMkLst>
          <pc:docMk/>
          <pc:sldMk cId="2886474736" sldId="284"/>
        </pc:sldMkLst>
        <pc:spChg chg="mod">
          <ac:chgData name="Olayemi Ogunjumo" userId="S::olayemi.ogunjumo@womentechsters.org::802ed292-b94e-4b0a-96ef-af6c8c72c5d8" providerId="AD" clId="Web-{665336A2-32A7-47FC-A66B-A21385E5EFED}" dt="2023-01-17T13:05:23.451" v="614" actId="1076"/>
          <ac:spMkLst>
            <pc:docMk/>
            <pc:sldMk cId="2886474736" sldId="284"/>
            <ac:spMk id="2" creationId="{884B311B-3177-0658-3585-6639F26A9BF6}"/>
          </ac:spMkLst>
        </pc:spChg>
        <pc:spChg chg="add mod">
          <ac:chgData name="Olayemi Ogunjumo" userId="S::olayemi.ogunjumo@womentechsters.org::802ed292-b94e-4b0a-96ef-af6c8c72c5d8" providerId="AD" clId="Web-{665336A2-32A7-47FC-A66B-A21385E5EFED}" dt="2023-01-17T13:14:58.955" v="998" actId="20577"/>
          <ac:spMkLst>
            <pc:docMk/>
            <pc:sldMk cId="2886474736" sldId="284"/>
            <ac:spMk id="4" creationId="{8B56C7B0-9B5B-EB0E-D4D4-4190958ED049}"/>
          </ac:spMkLst>
        </pc:spChg>
        <pc:spChg chg="del">
          <ac:chgData name="Olayemi Ogunjumo" userId="S::olayemi.ogunjumo@womentechsters.org::802ed292-b94e-4b0a-96ef-af6c8c72c5d8" providerId="AD" clId="Web-{665336A2-32A7-47FC-A66B-A21385E5EFED}" dt="2023-01-17T13:04:21.808" v="588"/>
          <ac:spMkLst>
            <pc:docMk/>
            <pc:sldMk cId="2886474736" sldId="284"/>
            <ac:spMk id="7" creationId="{3A122237-B06F-5E42-B051-D7859FC21D7D}"/>
          </ac:spMkLst>
        </pc:spChg>
        <pc:graphicFrameChg chg="del">
          <ac:chgData name="Olayemi Ogunjumo" userId="S::olayemi.ogunjumo@womentechsters.org::802ed292-b94e-4b0a-96ef-af6c8c72c5d8" providerId="AD" clId="Web-{665336A2-32A7-47FC-A66B-A21385E5EFED}" dt="2023-01-17T13:05:27.170" v="615"/>
          <ac:graphicFrameMkLst>
            <pc:docMk/>
            <pc:sldMk cId="2886474736" sldId="284"/>
            <ac:graphicFrameMk id="6" creationId="{705AB9BF-07E9-9DED-DB8B-F644759C8FD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493866"/>
            <a:ext cx="5385816" cy="1908854"/>
          </a:xfrm>
        </p:spPr>
        <p:txBody>
          <a:bodyPr/>
          <a:lstStyle/>
          <a:p>
            <a:r>
              <a:rPr lang="en-US"/>
              <a:t>BUYLETLIVE</a:t>
            </a:r>
            <a:br>
              <a:rPr lang="en-US"/>
            </a:br>
            <a:r>
              <a:rPr lang="en-US"/>
              <a:t>PRODUCT </a:t>
            </a:r>
            <a:r>
              <a:rPr lang="en-US" sz="3600" err="1"/>
              <a:t>STRategy</a:t>
            </a:r>
            <a:br>
              <a:rPr lang="en-US"/>
            </a:br>
            <a:endParaRPr lang="en-US"/>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vert="horz" lIns="0" tIns="0" rIns="0" bIns="0" rtlCol="0" anchor="t">
            <a:noAutofit/>
          </a:bodyPr>
          <a:lstStyle/>
          <a:p>
            <a:r>
              <a:rPr lang="en-US">
                <a:cs typeface="Sabon Next LT"/>
              </a:rPr>
              <a:t>ROOM 4</a:t>
            </a:r>
            <a:endParaRPr lang="en-US"/>
          </a:p>
          <a:p>
            <a:endParaRPr lang="en-US"/>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10</a:t>
            </a:fld>
            <a:endParaRPr lang="en-US"/>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a:t>Synergize scalable </a:t>
            </a:r>
            <a:br>
              <a:rPr lang="en-US"/>
            </a:br>
            <a:r>
              <a:rPr lang="en-US"/>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a:t>Disseminate standardized </a:t>
            </a:r>
            <a:br>
              <a:rPr lang="en-US"/>
            </a:br>
            <a:r>
              <a:rPr lang="en-US"/>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a:t>Coordinate e-</a:t>
            </a:r>
            <a:br>
              <a:rPr lang="en-US"/>
            </a:br>
            <a:r>
              <a:rPr lang="en-US"/>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a:t>Deploy strategic networks with compelling e-</a:t>
            </a:r>
            <a:br>
              <a:rPr lang="en-US"/>
            </a:br>
            <a:r>
              <a:rPr lang="en-US"/>
              <a:t>business needs</a:t>
            </a:r>
          </a:p>
        </p:txBody>
      </p:sp>
    </p:spTree>
    <p:extLst>
      <p:ext uri="{BB962C8B-B14F-4D97-AF65-F5344CB8AC3E}">
        <p14:creationId xmlns:p14="http://schemas.microsoft.com/office/powerpoint/2010/main" val="250288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a:t>AREAS OF FOCUS</a:t>
            </a:r>
            <a:br>
              <a:rPr lang="en-US"/>
            </a:br>
            <a:endParaRPr lang="en-US"/>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a:t>Develop winning strategies to keep ahead of the competition</a:t>
            </a:r>
          </a:p>
          <a:p>
            <a:r>
              <a:rPr lang="en-US"/>
              <a:t>Capitalize on low-hanging fruit to identify a ballpark value</a:t>
            </a:r>
          </a:p>
          <a:p>
            <a:r>
              <a:rPr lang="en-US"/>
              <a:t>Visualize customer directed convergence</a:t>
            </a:r>
          </a:p>
          <a:p>
            <a:endParaRPr lang="en-US"/>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a:t>CLOUD-BASED</a:t>
            </a:r>
            <a:r>
              <a:rPr lang="zh-CN" altLang="en-US"/>
              <a:t> </a:t>
            </a:r>
            <a:r>
              <a:rPr lang="en-US"/>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a:t>Iterative approaches to corporate strategy</a:t>
            </a:r>
          </a:p>
          <a:p>
            <a:r>
              <a:rPr lang="en-US"/>
              <a:t>Establish a management framework from the inside</a:t>
            </a:r>
          </a:p>
          <a:p>
            <a:endParaRPr lang="en-US"/>
          </a:p>
        </p:txBody>
      </p:sp>
    </p:spTree>
    <p:extLst>
      <p:ext uri="{BB962C8B-B14F-4D97-AF65-F5344CB8AC3E}">
        <p14:creationId xmlns:p14="http://schemas.microsoft.com/office/powerpoint/2010/main" val="317028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a:t>Envision multimedia-based expertise and cross-media growth strategies</a:t>
            </a:r>
          </a:p>
          <a:p>
            <a:r>
              <a:rPr lang="en-US"/>
              <a:t>Visualize quality intellectual capital</a:t>
            </a:r>
          </a:p>
          <a:p>
            <a:r>
              <a:rPr lang="en-US"/>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a:t>Pursue scalable customer service through sustainable strategies</a:t>
            </a:r>
          </a:p>
          <a:p>
            <a:r>
              <a:rPr lang="en-US"/>
              <a:t>Engage top-line web services with cutting-edge deliverables</a:t>
            </a:r>
          </a:p>
          <a:p>
            <a:endParaRPr lang="en-US"/>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a:t>SUPPLY</a:t>
            </a:r>
            <a:r>
              <a:rPr lang="zh-CN" altLang="en-US"/>
              <a:t> </a:t>
            </a:r>
            <a:r>
              <a:rPr lang="en-US" altLang="zh-CN"/>
              <a:t>CHAINS</a:t>
            </a:r>
            <a:endParaRPr lang="en-US"/>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a:t>Cultivate one-to-one customer service with robust ideas</a:t>
            </a:r>
          </a:p>
          <a:p>
            <a:r>
              <a:rPr lang="en-US"/>
              <a:t>Maximize timely deliverables for real-time schemas</a:t>
            </a:r>
          </a:p>
          <a:p>
            <a:endParaRPr lang="en-US"/>
          </a:p>
          <a:p>
            <a:endParaRPr lang="en-US"/>
          </a:p>
        </p:txBody>
      </p:sp>
    </p:spTree>
    <p:extLst>
      <p:ext uri="{BB962C8B-B14F-4D97-AF65-F5344CB8AC3E}">
        <p14:creationId xmlns:p14="http://schemas.microsoft.com/office/powerpoint/2010/main" val="2499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a:p>
        </p:txBody>
      </p:sp>
    </p:spTree>
    <p:extLst>
      <p:ext uri="{BB962C8B-B14F-4D97-AF65-F5344CB8AC3E}">
        <p14:creationId xmlns:p14="http://schemas.microsoft.com/office/powerpoint/2010/main" val="9481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a:t>Mirjam Nilsson​</a:t>
            </a:r>
          </a:p>
          <a:p>
            <a:r>
              <a:rPr lang="en-US"/>
              <a:t>mirjam@contoso.com</a:t>
            </a:r>
          </a:p>
          <a:p>
            <a:r>
              <a:rPr lang="en-US"/>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377952"/>
            <a:ext cx="5693664" cy="768096"/>
          </a:xfrm>
        </p:spPr>
        <p:txBody>
          <a:bodyPr/>
          <a:lstStyle/>
          <a:p>
            <a:r>
              <a:rPr lang="en-US" sz="4400" b="1">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156716" y="1141857"/>
            <a:ext cx="5693664" cy="5293868"/>
          </a:xfrm>
        </p:spPr>
        <p:txBody>
          <a:bodyPr vert="horz" lIns="91440" tIns="45720" rIns="91440" bIns="45720" rtlCol="0" anchor="t">
            <a:noAutofit/>
          </a:bodyPr>
          <a:lstStyle/>
          <a:p>
            <a:r>
              <a:rPr lang="en-US"/>
              <a:t>Introduction​</a:t>
            </a:r>
          </a:p>
          <a:p>
            <a:r>
              <a:rPr lang="en-US">
                <a:cs typeface="Sabon Next LT"/>
              </a:rPr>
              <a:t>Vision, Mission, Goal</a:t>
            </a:r>
          </a:p>
          <a:p>
            <a:r>
              <a:rPr lang="en-US"/>
              <a:t>​Product Positioning Statement</a:t>
            </a:r>
            <a:endParaRPr lang="en-US">
              <a:cs typeface="Sabon Next LT"/>
            </a:endParaRPr>
          </a:p>
          <a:p>
            <a:r>
              <a:rPr lang="en-US">
                <a:cs typeface="Sabon Next LT"/>
              </a:rPr>
              <a:t>User Segment</a:t>
            </a:r>
            <a:endParaRPr lang="en-US"/>
          </a:p>
          <a:p>
            <a:r>
              <a:rPr lang="en-US"/>
              <a:t>​Product Strategy for </a:t>
            </a:r>
            <a:r>
              <a:rPr lang="en-US" err="1"/>
              <a:t>BuyLetLive</a:t>
            </a:r>
            <a:endParaRPr lang="en-US" err="1">
              <a:cs typeface="Sabon Next LT"/>
            </a:endParaRPr>
          </a:p>
          <a:p>
            <a:r>
              <a:rPr lang="en-US">
                <a:cs typeface="Sabon Next LT"/>
              </a:rPr>
              <a:t>Value Proposition</a:t>
            </a:r>
          </a:p>
          <a:p>
            <a:r>
              <a:rPr lang="en-US">
                <a:cs typeface="Sabon Next LT"/>
              </a:rPr>
              <a:t>Marketing strategy</a:t>
            </a:r>
          </a:p>
          <a:p>
            <a:r>
              <a:rPr lang="en-US">
                <a:cs typeface="Sabon Next LT"/>
              </a:rPr>
              <a:t>Pricing Strategy</a:t>
            </a:r>
          </a:p>
          <a:p>
            <a:r>
              <a:rPr lang="en-US">
                <a:cs typeface="Sabon Next LT"/>
              </a:rPr>
              <a:t>Personalization Strategy</a:t>
            </a:r>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vert="horz" lIns="91440" tIns="45720" rIns="91440" bIns="45720" rtlCol="0" anchor="t">
            <a:noAutofit/>
          </a:bodyPr>
          <a:lstStyle/>
          <a:p>
            <a:r>
              <a:rPr lang="en-US">
                <a:cs typeface="Sabon Next LT"/>
              </a:rPr>
              <a:t>BUYLETLIVE IS A REAL ESTATE MARKETPLACE THAT CONNECTS RENTERS, BUYERS, SELLERS, AND DEVELOPERS. WE LEVERAGE ON TECHNOLOGY TO MAKE RENTING AND OWNING PROPERTIES MORE ACCESSIBLE.</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381000" y="109347"/>
            <a:ext cx="8658225" cy="1101471"/>
          </a:xfrm>
        </p:spPr>
        <p:txBody>
          <a:bodyPr/>
          <a:lstStyle/>
          <a:p>
            <a:r>
              <a:rPr lang="en-US">
                <a:latin typeface="Arial Black"/>
                <a:cs typeface="Arial Black" panose="020B0604020202020204" pitchFamily="34" charset="0"/>
              </a:rPr>
              <a:t>VISION: </a:t>
            </a:r>
            <a:r>
              <a:rPr lang="en-US" sz="1800">
                <a:latin typeface="Arial Black"/>
                <a:cs typeface="Arial Black" panose="020B0604020202020204" pitchFamily="34" charset="0"/>
              </a:rPr>
              <a:t>TO BE THE NUMBER ONE E-COMMERCE REALTOR IN NIGERIA</a:t>
            </a:r>
            <a:endParaRPr lang="en-US" sz="4400" b="1">
              <a:latin typeface="Arial Black" panose="020B0604020202020204" pitchFamily="34" charset="0"/>
              <a:cs typeface="Arial Black" panose="020B0604020202020204" pitchFamily="34" charset="0"/>
            </a:endParaRPr>
          </a:p>
        </p:txBody>
      </p:sp>
      <p:sp>
        <p:nvSpPr>
          <p:cNvPr id="5" name="Title 1">
            <a:extLst>
              <a:ext uri="{FF2B5EF4-FFF2-40B4-BE49-F238E27FC236}">
                <a16:creationId xmlns:a16="http://schemas.microsoft.com/office/drawing/2014/main" id="{35FCE33A-1CB3-7754-FB4F-6F5FBCB02DBB}"/>
              </a:ext>
            </a:extLst>
          </p:cNvPr>
          <p:cNvSpPr txBox="1">
            <a:spLocks/>
          </p:cNvSpPr>
          <p:nvPr/>
        </p:nvSpPr>
        <p:spPr>
          <a:xfrm>
            <a:off x="0" y="2452497"/>
            <a:ext cx="8020050" cy="1749171"/>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a:latin typeface="Arial Black"/>
                <a:cs typeface="Arial Black" panose="020B0604020202020204" pitchFamily="34" charset="0"/>
              </a:rPr>
              <a:t>MISSION: </a:t>
            </a:r>
            <a:r>
              <a:rPr lang="en-US" sz="1800">
                <a:latin typeface="Arial Black"/>
                <a:cs typeface="Arial Black" panose="020B0604020202020204" pitchFamily="34" charset="0"/>
              </a:rPr>
              <a:t>To build trust and convenience for all our clients to be able to achieve all their real estate aspirations</a:t>
            </a:r>
            <a:endParaRPr lang="en-US">
              <a:latin typeface="Arial Black" panose="020B0604020202020204" pitchFamily="34" charset="0"/>
              <a:cs typeface="Arial Black" panose="020B0604020202020204" pitchFamily="34" charset="0"/>
            </a:endParaRPr>
          </a:p>
        </p:txBody>
      </p:sp>
      <p:sp>
        <p:nvSpPr>
          <p:cNvPr id="7" name="Title 1">
            <a:extLst>
              <a:ext uri="{FF2B5EF4-FFF2-40B4-BE49-F238E27FC236}">
                <a16:creationId xmlns:a16="http://schemas.microsoft.com/office/drawing/2014/main" id="{AE397ED4-C9C0-0C76-0062-3E8A22C9490A}"/>
              </a:ext>
            </a:extLst>
          </p:cNvPr>
          <p:cNvSpPr txBox="1">
            <a:spLocks/>
          </p:cNvSpPr>
          <p:nvPr/>
        </p:nvSpPr>
        <p:spPr>
          <a:xfrm>
            <a:off x="-381000" y="5062347"/>
            <a:ext cx="6400800" cy="76809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a:latin typeface="Arial Black"/>
                <a:cs typeface="Arial Black" panose="020B0604020202020204" pitchFamily="34" charset="0"/>
              </a:rPr>
              <a:t>GOAL: </a:t>
            </a:r>
            <a:r>
              <a:rPr lang="en-US" sz="1800">
                <a:latin typeface="Arial Black"/>
                <a:cs typeface="Arial Black" panose="020B0604020202020204" pitchFamily="34" charset="0"/>
              </a:rPr>
              <a:t>To make renting and owning property more accessible</a:t>
            </a:r>
            <a:endParaRPr lang="en-US">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654177" y="644652"/>
            <a:ext cx="10671048" cy="768096"/>
          </a:xfrm>
        </p:spPr>
        <p:txBody>
          <a:bodyPr/>
          <a:lstStyle/>
          <a:p>
            <a:r>
              <a:rPr lang="en-US" altLang="zh-CN" sz="4000">
                <a:latin typeface="Arial Black"/>
                <a:cs typeface="Arial Black" panose="020B0604020202020204" pitchFamily="34" charset="0"/>
              </a:rPr>
              <a:t>Product positioning statement</a:t>
            </a:r>
            <a:endParaRPr lang="en-US" altLang="zh-CN" sz="4000" b="1">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a:p>
        </p:txBody>
      </p:sp>
      <p:sp>
        <p:nvSpPr>
          <p:cNvPr id="4" name="Content Placeholder 3">
            <a:extLst>
              <a:ext uri="{FF2B5EF4-FFF2-40B4-BE49-F238E27FC236}">
                <a16:creationId xmlns:a16="http://schemas.microsoft.com/office/drawing/2014/main" id="{8B56C7B0-9B5B-EB0E-D4D4-4190958ED049}"/>
              </a:ext>
            </a:extLst>
          </p:cNvPr>
          <p:cNvSpPr>
            <a:spLocks noGrp="1"/>
          </p:cNvSpPr>
          <p:nvPr>
            <p:ph sz="half" idx="1"/>
          </p:nvPr>
        </p:nvSpPr>
        <p:spPr/>
        <p:txBody>
          <a:bodyPr vert="horz" lIns="91440" tIns="45720" rIns="91440" bIns="45720" rtlCol="0" anchor="t">
            <a:noAutofit/>
          </a:bodyPr>
          <a:lstStyle/>
          <a:p>
            <a:pPr marL="347345" indent="-347345"/>
            <a:r>
              <a:rPr lang="en-US">
                <a:cs typeface="Sabon Next LT"/>
              </a:rPr>
              <a:t>For individuals who desire to rent/buy properties with real estate agents, developers, homeowners, </a:t>
            </a:r>
            <a:r>
              <a:rPr lang="en-US" err="1">
                <a:cs typeface="Sabon Next LT"/>
              </a:rPr>
              <a:t>BuyLetLive</a:t>
            </a:r>
            <a:r>
              <a:rPr lang="en-US">
                <a:cs typeface="Sabon Next LT"/>
              </a:rPr>
              <a:t> provides a robust ecosystem that enables Agents, Developers, Users, Regulators and General public to engage effectively unlike (</a:t>
            </a:r>
            <a:r>
              <a:rPr lang="en-US" err="1">
                <a:cs typeface="Sabon Next LT"/>
              </a:rPr>
              <a:t>ListProperty</a:t>
            </a:r>
            <a:r>
              <a:rPr lang="en-US">
                <a:cs typeface="Sabon Next LT"/>
              </a:rPr>
              <a:t>), </a:t>
            </a:r>
            <a:r>
              <a:rPr lang="en-US" err="1">
                <a:cs typeface="Sabon Next LT"/>
              </a:rPr>
              <a:t>BuyLetLive</a:t>
            </a:r>
            <a:r>
              <a:rPr lang="en-US">
                <a:cs typeface="Sabon Next LT"/>
              </a:rPr>
              <a:t> makes buying and renting of properties a  happier, easier and faster experience by listening to the need of all players in the ecosystem and leveraging technology to provide solutions that meets needs.  </a:t>
            </a:r>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a:t>VP Marketing</a:t>
            </a:r>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8</a:t>
            </a:fld>
            <a:endParaRPr lang="en-US"/>
          </a:p>
        </p:txBody>
      </p:sp>
    </p:spTree>
    <p:extLst>
      <p:ext uri="{BB962C8B-B14F-4D97-AF65-F5344CB8AC3E}">
        <p14:creationId xmlns:p14="http://schemas.microsoft.com/office/powerpoint/2010/main" val="245226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9</a:t>
            </a:fld>
            <a:endParaRPr lang="en-US"/>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a:t>Synergize scalable </a:t>
            </a:r>
            <a:br>
              <a:rPr lang="en-US"/>
            </a:br>
            <a:r>
              <a:rPr lang="en-US"/>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a:t>MARKETING</a:t>
            </a:r>
          </a:p>
          <a:p>
            <a:endParaRPr lang="en-US"/>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a:t>Disseminate standardized </a:t>
            </a:r>
            <a:br>
              <a:rPr lang="en-US"/>
            </a:br>
            <a:r>
              <a:rPr lang="en-US"/>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a:t>DESIGN</a:t>
            </a:r>
          </a:p>
          <a:p>
            <a:endParaRPr lang="en-US"/>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a:t>Coordinate e-</a:t>
            </a:r>
            <a:br>
              <a:rPr lang="en-US"/>
            </a:br>
            <a:r>
              <a:rPr lang="en-US"/>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a:t>STRATEGY</a:t>
            </a:r>
          </a:p>
          <a:p>
            <a:endParaRPr lang="en-US"/>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a:t>LAUNCH</a:t>
            </a:r>
          </a:p>
          <a:p>
            <a:endParaRPr lang="en-US"/>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a:t>Deploy strategic networks with compelling e-</a:t>
            </a:r>
            <a:br>
              <a:rPr lang="en-US"/>
            </a:br>
            <a:r>
              <a:rPr lang="en-US"/>
              <a:t>business needs</a:t>
            </a:r>
          </a:p>
        </p:txBody>
      </p:sp>
    </p:spTree>
    <p:extLst>
      <p:ext uri="{BB962C8B-B14F-4D97-AF65-F5344CB8AC3E}">
        <p14:creationId xmlns:p14="http://schemas.microsoft.com/office/powerpoint/2010/main" val="160049450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BUYLETLIVE PRODUCT STRategy </vt:lpstr>
      <vt:lpstr>AGENDA</vt:lpstr>
      <vt:lpstr>Introduction</vt:lpstr>
      <vt:lpstr>VISION: TO BE THE NUMBER ONE E-COMMERCE REALTOR IN NIGERIA</vt:lpstr>
      <vt:lpstr>Product positioning statement</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revision>1</cp:revision>
  <dcterms:created xsi:type="dcterms:W3CDTF">2023-01-17T10:55:08Z</dcterms:created>
  <dcterms:modified xsi:type="dcterms:W3CDTF">2023-01-17T13:15:22Z</dcterms:modified>
</cp:coreProperties>
</file>